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5FC0-B2A0-4BA7-BB70-0302B834D853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7ADC-3C6B-41C9-9182-E102F8607F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088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5FC0-B2A0-4BA7-BB70-0302B834D853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7ADC-3C6B-41C9-9182-E102F8607F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809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5FC0-B2A0-4BA7-BB70-0302B834D853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7ADC-3C6B-41C9-9182-E102F8607F0B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7561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5FC0-B2A0-4BA7-BB70-0302B834D853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7ADC-3C6B-41C9-9182-E102F8607F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7826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5FC0-B2A0-4BA7-BB70-0302B834D853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7ADC-3C6B-41C9-9182-E102F8607F0B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4649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5FC0-B2A0-4BA7-BB70-0302B834D853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7ADC-3C6B-41C9-9182-E102F8607F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4750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5FC0-B2A0-4BA7-BB70-0302B834D853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7ADC-3C6B-41C9-9182-E102F8607F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5081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5FC0-B2A0-4BA7-BB70-0302B834D853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7ADC-3C6B-41C9-9182-E102F8607F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805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5FC0-B2A0-4BA7-BB70-0302B834D853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7ADC-3C6B-41C9-9182-E102F8607F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5023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5FC0-B2A0-4BA7-BB70-0302B834D853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7ADC-3C6B-41C9-9182-E102F8607F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786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5FC0-B2A0-4BA7-BB70-0302B834D853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7ADC-3C6B-41C9-9182-E102F8607F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1198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5FC0-B2A0-4BA7-BB70-0302B834D853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7ADC-3C6B-41C9-9182-E102F8607F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742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5FC0-B2A0-4BA7-BB70-0302B834D853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7ADC-3C6B-41C9-9182-E102F8607F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65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5FC0-B2A0-4BA7-BB70-0302B834D853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7ADC-3C6B-41C9-9182-E102F8607F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554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5FC0-B2A0-4BA7-BB70-0302B834D853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7ADC-3C6B-41C9-9182-E102F8607F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292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5FC0-B2A0-4BA7-BB70-0302B834D853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7ADC-3C6B-41C9-9182-E102F8607F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592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05FC0-B2A0-4BA7-BB70-0302B834D853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F867ADC-3C6B-41C9-9182-E102F8607F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953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l-SI" altLang="sl-SI" dirty="0" smtClean="0">
                <a:latin typeface="Comic Sans MS" panose="030F0702030302020204" pitchFamily="66" charset="0"/>
              </a:rPr>
              <a:t>RAZVOJNI NAUK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sl-SI" altLang="sl-SI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NARAVNI IZBOR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287156" y="5013281"/>
            <a:ext cx="37073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l-SI" altLang="sl-SI" sz="2400" dirty="0">
                <a:latin typeface="Comic Sans MS" panose="030F0702030302020204" pitchFamily="66" charset="0"/>
              </a:rPr>
              <a:t>UČBENIK STRAN 68</a:t>
            </a:r>
          </a:p>
        </p:txBody>
      </p:sp>
    </p:spTree>
    <p:extLst>
      <p:ext uri="{BB962C8B-B14F-4D97-AF65-F5344CB8AC3E}">
        <p14:creationId xmlns:p14="http://schemas.microsoft.com/office/powerpoint/2010/main" val="199863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lamark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404813"/>
            <a:ext cx="9921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782888" y="1268413"/>
            <a:ext cx="6049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l-SI" altLang="sl-SI" sz="2400">
                <a:latin typeface="Comic Sans MS" panose="030F0702030302020204" pitchFamily="66" charset="0"/>
              </a:rPr>
              <a:t>Jean Baptiste </a:t>
            </a:r>
            <a:r>
              <a:rPr lang="sl-SI" altLang="sl-SI" sz="2400">
                <a:solidFill>
                  <a:srgbClr val="FF3300"/>
                </a:solidFill>
                <a:latin typeface="Comic Sans MS" panose="030F0702030302020204" pitchFamily="66" charset="0"/>
              </a:rPr>
              <a:t>Lamarck</a:t>
            </a:r>
            <a:r>
              <a:rPr lang="sl-SI" altLang="sl-SI" sz="2400">
                <a:latin typeface="Comic Sans MS" panose="030F0702030302020204" pitchFamily="66" charset="0"/>
              </a:rPr>
              <a:t> ( 1744 – 1829)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495550" y="2565400"/>
            <a:ext cx="81724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sl-SI" dirty="0"/>
              <a:t> Francoski biolog.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sl-SI" dirty="0"/>
              <a:t> Izdelal </a:t>
            </a:r>
            <a:r>
              <a:rPr lang="sl-SI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HIPOTEZO</a:t>
            </a:r>
            <a:r>
              <a:rPr lang="sl-SI" dirty="0"/>
              <a:t> o spremenljivosti živih bitij.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sl-SI" dirty="0"/>
              <a:t> </a:t>
            </a:r>
            <a:r>
              <a:rPr lang="sl-SI" dirty="0">
                <a:solidFill>
                  <a:schemeClr val="bg2"/>
                </a:solidFill>
              </a:rPr>
              <a:t>Raba organe krepi, neraba krni !!!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sl-SI" dirty="0">
                <a:solidFill>
                  <a:schemeClr val="bg2"/>
                </a:solidFill>
              </a:rPr>
              <a:t> Nov organ nastane zaradi notranje potrebe !!!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sl-SI" dirty="0"/>
              <a:t>Tako pridobljene lastnosti </a:t>
            </a:r>
            <a:r>
              <a:rPr lang="sl-SI" dirty="0">
                <a:solidFill>
                  <a:schemeClr val="bg2"/>
                </a:solidFill>
              </a:rPr>
              <a:t>se dedujejo</a:t>
            </a:r>
            <a:r>
              <a:rPr lang="sl-SI" dirty="0">
                <a:solidFill>
                  <a:srgbClr val="66FF33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sl-SI" dirty="0"/>
              <a:t>Bil je eden največjih biologov v zgodovini, ki je skušal razložiti spremenljivost.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sl-SI" dirty="0"/>
              <a:t> </a:t>
            </a:r>
            <a:r>
              <a:rPr lang="sl-SI" dirty="0">
                <a:solidFill>
                  <a:srgbClr val="FF3300"/>
                </a:solidFill>
              </a:rPr>
              <a:t>N</a:t>
            </a:r>
            <a:r>
              <a:rPr lang="sl-SI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jegova hipoteza je NAPAČNA.</a:t>
            </a:r>
          </a:p>
        </p:txBody>
      </p:sp>
    </p:spTree>
    <p:extLst>
      <p:ext uri="{BB962C8B-B14F-4D97-AF65-F5344CB8AC3E}">
        <p14:creationId xmlns:p14="http://schemas.microsoft.com/office/powerpoint/2010/main" val="3615162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lamarkovežira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333376"/>
            <a:ext cx="8388350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424113" y="5516564"/>
            <a:ext cx="79930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l-SI" altLang="sl-SI" sz="2000">
                <a:latin typeface="Comic Sans MS" panose="030F0702030302020204" pitchFamily="66" charset="0"/>
              </a:rPr>
              <a:t>Po Lamarkovi teoriji se je žirafi v mnogih generacijah razvil tako dolg vrat zaradi nenehnega iztegovanja za listjem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1416051" y="620714"/>
            <a:ext cx="12239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l-SI" altLang="sl-SI" sz="1600">
                <a:latin typeface="Comic Sans MS" panose="030F0702030302020204" pitchFamily="66" charset="0"/>
              </a:rPr>
              <a:t>LAMARCK</a:t>
            </a:r>
          </a:p>
        </p:txBody>
      </p:sp>
    </p:spTree>
    <p:extLst>
      <p:ext uri="{BB962C8B-B14F-4D97-AF65-F5344CB8AC3E}">
        <p14:creationId xmlns:p14="http://schemas.microsoft.com/office/powerpoint/2010/main" val="27507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darvinovežiraf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692151"/>
            <a:ext cx="328612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darwinovežiraf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260351"/>
            <a:ext cx="37274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524001" y="4581526"/>
            <a:ext cx="874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l-SI" altLang="sl-SI" sz="2400">
                <a:latin typeface="Comic Sans MS" panose="030F0702030302020204" pitchFamily="66" charset="0"/>
              </a:rPr>
              <a:t>NARAVNI IZBOR daje prednost daljšim vratovom – več možnosti za preživetje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992314" y="5805489"/>
            <a:ext cx="81359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l-SI" altLang="sl-SI" sz="2400">
                <a:solidFill>
                  <a:srgbClr val="FF3300"/>
                </a:solidFill>
                <a:latin typeface="Comic Sans MS" panose="030F0702030302020204" pitchFamily="66" charset="0"/>
              </a:rPr>
              <a:t>DARWINIZEM je nauk o nastajanju in spreminjanju vrst</a:t>
            </a:r>
          </a:p>
        </p:txBody>
      </p:sp>
    </p:spTree>
    <p:extLst>
      <p:ext uri="{BB962C8B-B14F-4D97-AF65-F5344CB8AC3E}">
        <p14:creationId xmlns:p14="http://schemas.microsoft.com/office/powerpoint/2010/main" val="411035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darwin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260351"/>
            <a:ext cx="13716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495550" y="1125538"/>
            <a:ext cx="511333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sl-SI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Charles DARWIN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566988" y="2565400"/>
            <a:ext cx="777716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sl-SI" altLang="sl-SI" sz="2400">
                <a:latin typeface="Comic Sans MS" panose="030F0702030302020204" pitchFamily="66" charset="0"/>
              </a:rPr>
              <a:t> Od mladih nog se je zanimal za naravo.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sl-SI" altLang="sl-SI" sz="2400">
                <a:latin typeface="Comic Sans MS" panose="030F0702030302020204" pitchFamily="66" charset="0"/>
              </a:rPr>
              <a:t> Zbiral kamnine, rastline, živali.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sl-SI" altLang="sl-SI" sz="2400">
                <a:latin typeface="Comic Sans MS" panose="030F0702030302020204" pitchFamily="66" charset="0"/>
              </a:rPr>
              <a:t> Študiral medicino – opustil.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sl-SI" altLang="sl-SI" sz="2400">
                <a:latin typeface="Comic Sans MS" panose="030F0702030302020204" pitchFamily="66" charset="0"/>
              </a:rPr>
              <a:t> Študiral teologijo – doštudiral, ni hotel postati duhovnik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sl-SI" altLang="sl-SI" sz="2400">
                <a:latin typeface="Comic Sans MS" panose="030F0702030302020204" pitchFamily="66" charset="0"/>
              </a:rPr>
              <a:t> Pri 22 je bil po izobrazbi duhovnik, po srcu naravoslovec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sl-SI" altLang="sl-SI" sz="2400">
                <a:latin typeface="Comic Sans MS" panose="030F0702030302020204" pitchFamily="66" charset="0"/>
              </a:rPr>
              <a:t> Potoval z </a:t>
            </a:r>
            <a:r>
              <a:rPr lang="sl-SI" altLang="sl-SI" sz="2400">
                <a:solidFill>
                  <a:srgbClr val="FF3300"/>
                </a:solidFill>
                <a:latin typeface="Comic Sans MS" panose="030F0702030302020204" pitchFamily="66" charset="0"/>
              </a:rPr>
              <a:t>raziskovalno ladjo BEAGLE</a:t>
            </a:r>
            <a:r>
              <a:rPr lang="sl-SI" altLang="sl-SI" sz="2400">
                <a:latin typeface="Comic Sans MS" panose="030F0702030302020204" pitchFamily="66" charset="0"/>
              </a:rPr>
              <a:t> / pet let </a:t>
            </a:r>
          </a:p>
        </p:txBody>
      </p:sp>
    </p:spTree>
    <p:extLst>
      <p:ext uri="{BB962C8B-B14F-4D97-AF65-F5344CB8AC3E}">
        <p14:creationId xmlns:p14="http://schemas.microsoft.com/office/powerpoint/2010/main" val="348335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ladjabea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33350"/>
            <a:ext cx="8893175" cy="665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519738" y="5373688"/>
            <a:ext cx="4608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l-SI" altLang="sl-SI" sz="2400">
                <a:latin typeface="Comic Sans MS" panose="030F0702030302020204" pitchFamily="66" charset="0"/>
              </a:rPr>
              <a:t>27.December 1831</a:t>
            </a:r>
          </a:p>
        </p:txBody>
      </p:sp>
    </p:spTree>
    <p:extLst>
      <p:ext uri="{BB962C8B-B14F-4D97-AF65-F5344CB8AC3E}">
        <p14:creationId xmlns:p14="http://schemas.microsoft.com/office/powerpoint/2010/main" val="402184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darwin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260350"/>
            <a:ext cx="12065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071814" y="1268413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sl-SI" altLang="sl-SI" sz="2400">
                <a:latin typeface="Comic Sans MS" panose="030F0702030302020204" pitchFamily="66" charset="0"/>
              </a:rPr>
              <a:t> Največji biolog vseh časov.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000375" y="2565400"/>
            <a:ext cx="7416800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sl-SI"/>
              <a:t> Njegove revolucionarne ideje so prehitevale tedanji čas.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sl-SI"/>
              <a:t> več kot 20 let je oblikoval razlago razvoja živega sveta.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sl-SI"/>
              <a:t> Knjiga: </a:t>
            </a:r>
            <a:r>
              <a:rPr lang="sl-SI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NASTANEK VRST Z NARAVNIM IZBOROM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sl-SI"/>
              <a:t> Naravni izbor daje prednost daljšim vratovom – več možnosti za preživetje – Darwinova žirafa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q"/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32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000375" y="1196976"/>
            <a:ext cx="70564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l-SI" altLang="sl-SI" sz="2400">
                <a:solidFill>
                  <a:srgbClr val="FF3300"/>
                </a:solidFill>
                <a:latin typeface="Comic Sans MS" panose="030F0702030302020204" pitchFamily="66" charset="0"/>
              </a:rPr>
              <a:t>DARWINIZEM </a:t>
            </a:r>
            <a:r>
              <a:rPr lang="sl-SI" altLang="sl-SI" sz="2400">
                <a:latin typeface="Comic Sans MS" panose="030F0702030302020204" pitchFamily="66" charset="0"/>
              </a:rPr>
              <a:t>/ razvojni nauk po Darwinu /</a:t>
            </a:r>
            <a:r>
              <a:rPr lang="sl-SI" altLang="sl-SI" sz="2400">
                <a:solidFill>
                  <a:srgbClr val="FF3300"/>
                </a:solidFill>
                <a:latin typeface="Comic Sans MS" panose="030F0702030302020204" pitchFamily="66" charset="0"/>
              </a:rPr>
              <a:t>je nauk o nastajanju in spreminjanju vrst.</a:t>
            </a:r>
            <a:r>
              <a:rPr lang="sl-SI" altLang="sl-SI" sz="2400">
                <a:latin typeface="Comic Sans MS" panose="030F0702030302020204" pitchFamily="66" charset="0"/>
              </a:rPr>
              <a:t>	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927350" y="2565400"/>
            <a:ext cx="6553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l-SI" altLang="sl-SI" sz="2400">
                <a:solidFill>
                  <a:srgbClr val="FF3300"/>
                </a:solidFill>
                <a:latin typeface="Comic Sans MS" panose="030F0702030302020204" pitchFamily="66" charset="0"/>
              </a:rPr>
              <a:t>Najbolje prilagojeni preživijo in se razmnožujejo.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l-SI" altLang="sl-SI" sz="2400">
                <a:latin typeface="Comic Sans MS" panose="030F0702030302020204" pitchFamily="66" charset="0"/>
              </a:rPr>
              <a:t>Slabo prilagojeni so izločeni =  naravna </a:t>
            </a:r>
            <a:r>
              <a:rPr lang="sl-SI" altLang="sl-SI" sz="2400">
                <a:solidFill>
                  <a:srgbClr val="FF3300"/>
                </a:solidFill>
                <a:latin typeface="Comic Sans MS" panose="030F0702030302020204" pitchFamily="66" charset="0"/>
              </a:rPr>
              <a:t>SELEKCIJA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sl-SI" altLang="sl-SI" sz="240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sl-SI" altLang="sl-SI" sz="2400">
              <a:latin typeface="Comic Sans MS" panose="030F0702030302020204" pitchFamily="66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143250" y="4508500"/>
            <a:ext cx="68405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l-SI" altLang="sl-SI" sz="2400">
                <a:solidFill>
                  <a:srgbClr val="FF3300"/>
                </a:solidFill>
                <a:latin typeface="Comic Sans MS" panose="030F0702030302020204" pitchFamily="66" charset="0"/>
              </a:rPr>
              <a:t>Naravni izbor povzroča nenehno spreminjanje bitij in razvoj novih vrst.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l-SI" altLang="sl-SI" sz="2400">
                <a:latin typeface="Comic Sans MS" panose="030F0702030302020204" pitchFamily="66" charset="0"/>
              </a:rPr>
              <a:t>Danes je darwinizem podprt in razširjen z izsledki </a:t>
            </a:r>
            <a:r>
              <a:rPr lang="sl-SI" altLang="sl-SI" sz="2400">
                <a:solidFill>
                  <a:srgbClr val="FF3300"/>
                </a:solidFill>
                <a:latin typeface="Comic Sans MS" panose="030F0702030302020204" pitchFamily="66" charset="0"/>
              </a:rPr>
              <a:t>genetike / = vede o dedovanju.</a:t>
            </a:r>
          </a:p>
        </p:txBody>
      </p:sp>
    </p:spTree>
    <p:extLst>
      <p:ext uri="{BB962C8B-B14F-4D97-AF65-F5344CB8AC3E}">
        <p14:creationId xmlns:p14="http://schemas.microsoft.com/office/powerpoint/2010/main" val="324983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272</Words>
  <Application>Microsoft Office PowerPoint</Application>
  <PresentationFormat>Širokozaslonsko</PresentationFormat>
  <Paragraphs>33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4" baseType="lpstr">
      <vt:lpstr>Arial</vt:lpstr>
      <vt:lpstr>Comic Sans MS</vt:lpstr>
      <vt:lpstr>Trebuchet MS</vt:lpstr>
      <vt:lpstr>Wingdings</vt:lpstr>
      <vt:lpstr>Wingdings 3</vt:lpstr>
      <vt:lpstr>Gladko</vt:lpstr>
      <vt:lpstr>RAZVOJNI NAUK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RAZVOJNI NAUK</dc:title>
  <dc:creator>Uporabnik</dc:creator>
  <cp:lastModifiedBy>Uporabnik</cp:lastModifiedBy>
  <cp:revision>1</cp:revision>
  <dcterms:created xsi:type="dcterms:W3CDTF">2020-03-17T12:58:08Z</dcterms:created>
  <dcterms:modified xsi:type="dcterms:W3CDTF">2020-03-17T12:58:46Z</dcterms:modified>
</cp:coreProperties>
</file>