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FF79-69FC-48C2-8F93-839EF7364777}" type="datetimeFigureOut">
              <a:rPr lang="sl-SI" smtClean="0"/>
              <a:t>27.1.2015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D1C4-219F-4D27-B456-CC2B24B1C0D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3323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FF79-69FC-48C2-8F93-839EF7364777}" type="datetimeFigureOut">
              <a:rPr lang="sl-SI" smtClean="0"/>
              <a:t>27.1.2015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D1C4-219F-4D27-B456-CC2B24B1C0D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20161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FF79-69FC-48C2-8F93-839EF7364777}" type="datetimeFigureOut">
              <a:rPr lang="sl-SI" smtClean="0"/>
              <a:t>27.1.2015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D1C4-219F-4D27-B456-CC2B24B1C0D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36965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FF79-69FC-48C2-8F93-839EF7364777}" type="datetimeFigureOut">
              <a:rPr lang="sl-SI" smtClean="0"/>
              <a:t>27.1.2015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D1C4-219F-4D27-B456-CC2B24B1C0D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6052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FF79-69FC-48C2-8F93-839EF7364777}" type="datetimeFigureOut">
              <a:rPr lang="sl-SI" smtClean="0"/>
              <a:t>27.1.2015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D1C4-219F-4D27-B456-CC2B24B1C0D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76998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FF79-69FC-48C2-8F93-839EF7364777}" type="datetimeFigureOut">
              <a:rPr lang="sl-SI" smtClean="0"/>
              <a:t>27.1.2015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D1C4-219F-4D27-B456-CC2B24B1C0D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66490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FF79-69FC-48C2-8F93-839EF7364777}" type="datetimeFigureOut">
              <a:rPr lang="sl-SI" smtClean="0"/>
              <a:t>27.1.2015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D1C4-219F-4D27-B456-CC2B24B1C0D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50262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FF79-69FC-48C2-8F93-839EF7364777}" type="datetimeFigureOut">
              <a:rPr lang="sl-SI" smtClean="0"/>
              <a:t>27.1.2015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D1C4-219F-4D27-B456-CC2B24B1C0D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97544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FF79-69FC-48C2-8F93-839EF7364777}" type="datetimeFigureOut">
              <a:rPr lang="sl-SI" smtClean="0"/>
              <a:t>27.1.2015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D1C4-219F-4D27-B456-CC2B24B1C0D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44904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FF79-69FC-48C2-8F93-839EF7364777}" type="datetimeFigureOut">
              <a:rPr lang="sl-SI" smtClean="0"/>
              <a:t>27.1.2015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D1C4-219F-4D27-B456-CC2B24B1C0D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61399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FF79-69FC-48C2-8F93-839EF7364777}" type="datetimeFigureOut">
              <a:rPr lang="sl-SI" smtClean="0"/>
              <a:t>27.1.2015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D1C4-219F-4D27-B456-CC2B24B1C0D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92977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CFF79-69FC-48C2-8F93-839EF7364777}" type="datetimeFigureOut">
              <a:rPr lang="sl-SI" smtClean="0"/>
              <a:t>27.1.2015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2D1C4-219F-4D27-B456-CC2B24B1C0D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2896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sl-SI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EVOLUCIJA</a:t>
            </a:r>
            <a:endParaRPr lang="sl-SI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1026" name="Picture 2" descr="http://www.biologija.rs/evolucija_covek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-33211"/>
            <a:ext cx="737235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tatic.slo-tech.com/4389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554864"/>
            <a:ext cx="3384376" cy="4251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84844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Prepiši vprašanja in odgovori!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l-SI" dirty="0" smtClean="0"/>
              <a:t>Kakšne informacije posredujejo </a:t>
            </a:r>
            <a:r>
              <a:rPr lang="sl-SI" b="1" dirty="0" smtClean="0"/>
              <a:t>fosili </a:t>
            </a:r>
            <a:r>
              <a:rPr lang="sl-SI" dirty="0" smtClean="0"/>
              <a:t>znanstvenikom?</a:t>
            </a:r>
          </a:p>
          <a:p>
            <a:pPr marL="514350" indent="-514350">
              <a:buAutoNum type="arabicPeriod"/>
            </a:pPr>
            <a:r>
              <a:rPr lang="sl-SI" dirty="0" smtClean="0"/>
              <a:t>Kaj je </a:t>
            </a:r>
            <a:r>
              <a:rPr lang="sl-SI" b="1" dirty="0" smtClean="0"/>
              <a:t>teorija evolucije</a:t>
            </a:r>
            <a:r>
              <a:rPr lang="sl-SI" dirty="0" smtClean="0"/>
              <a:t>?</a:t>
            </a:r>
          </a:p>
          <a:p>
            <a:pPr marL="514350" indent="-514350">
              <a:buAutoNum type="arabicPeriod"/>
            </a:pPr>
            <a:r>
              <a:rPr lang="sl-SI" dirty="0" smtClean="0"/>
              <a:t>Kakšna je bila </a:t>
            </a:r>
            <a:r>
              <a:rPr lang="sl-SI" b="1" dirty="0" smtClean="0"/>
              <a:t>zemlja</a:t>
            </a:r>
            <a:r>
              <a:rPr lang="sl-SI" dirty="0" smtClean="0"/>
              <a:t> pred 4 milijardami let?</a:t>
            </a:r>
          </a:p>
          <a:p>
            <a:pPr marL="514350" indent="-514350">
              <a:buAutoNum type="arabicPeriod"/>
            </a:pPr>
            <a:r>
              <a:rPr lang="sl-SI" dirty="0" smtClean="0"/>
              <a:t>Katero obdobje je poznano  kot </a:t>
            </a:r>
            <a:r>
              <a:rPr lang="sl-SI" b="1" dirty="0" smtClean="0"/>
              <a:t>obdobje nevretenčarjev?</a:t>
            </a:r>
          </a:p>
          <a:p>
            <a:pPr marL="514350" indent="-514350">
              <a:buAutoNum type="arabicPeriod"/>
            </a:pPr>
            <a:r>
              <a:rPr lang="sl-SI" dirty="0" smtClean="0"/>
              <a:t>Katere </a:t>
            </a:r>
            <a:r>
              <a:rPr lang="sl-SI" b="1" dirty="0" smtClean="0"/>
              <a:t>živali</a:t>
            </a:r>
            <a:r>
              <a:rPr lang="sl-SI" dirty="0" smtClean="0"/>
              <a:t> so živele v tem obdobju?</a:t>
            </a:r>
          </a:p>
          <a:p>
            <a:pPr marL="514350" indent="-514350">
              <a:buAutoNum type="arabicPeriod"/>
            </a:pPr>
            <a:r>
              <a:rPr lang="sl-SI" dirty="0" smtClean="0"/>
              <a:t>Kateri organizmi so se pojavili v </a:t>
            </a:r>
            <a:r>
              <a:rPr lang="sl-SI" b="1" dirty="0" smtClean="0"/>
              <a:t>karbonu</a:t>
            </a:r>
            <a:r>
              <a:rPr lang="sl-SI" dirty="0" smtClean="0"/>
              <a:t>?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413904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7. Katere živali so se razvile </a:t>
            </a:r>
            <a:r>
              <a:rPr lang="sl-SI" b="1" dirty="0" smtClean="0"/>
              <a:t>iz dvoživk</a:t>
            </a:r>
            <a:r>
              <a:rPr lang="sl-SI" dirty="0" smtClean="0"/>
              <a:t>?</a:t>
            </a:r>
          </a:p>
          <a:p>
            <a:pPr marL="0" indent="0">
              <a:buNone/>
            </a:pPr>
            <a:r>
              <a:rPr lang="sl-SI" dirty="0" smtClean="0"/>
              <a:t>8. Kdaj se je pojavil </a:t>
            </a:r>
            <a:r>
              <a:rPr lang="sl-SI" b="1" dirty="0" smtClean="0"/>
              <a:t>prvi sesalec</a:t>
            </a:r>
            <a:r>
              <a:rPr lang="sl-SI" dirty="0" smtClean="0"/>
              <a:t>?</a:t>
            </a:r>
          </a:p>
          <a:p>
            <a:pPr marL="0" indent="0">
              <a:buNone/>
            </a:pPr>
            <a:r>
              <a:rPr lang="sl-SI" dirty="0" smtClean="0"/>
              <a:t>9. Kaj je bilo edinstveno v </a:t>
            </a:r>
            <a:r>
              <a:rPr lang="sl-SI" b="1" dirty="0" smtClean="0"/>
              <a:t>obdobju jure</a:t>
            </a:r>
            <a:r>
              <a:rPr lang="sl-SI" dirty="0" smtClean="0"/>
              <a:t>?</a:t>
            </a:r>
          </a:p>
          <a:p>
            <a:pPr marL="0" indent="0">
              <a:buNone/>
            </a:pPr>
            <a:r>
              <a:rPr lang="sl-SI" dirty="0" smtClean="0"/>
              <a:t>10. Kaj predvidevajo znanstveniki, da se je zgodilo </a:t>
            </a:r>
            <a:r>
              <a:rPr lang="sl-SI" b="1" dirty="0" smtClean="0"/>
              <a:t>z dinozavri</a:t>
            </a:r>
            <a:r>
              <a:rPr lang="sl-SI" dirty="0" smtClean="0"/>
              <a:t>?</a:t>
            </a:r>
          </a:p>
          <a:p>
            <a:pPr marL="0" indent="0">
              <a:buNone/>
            </a:pPr>
            <a:r>
              <a:rPr lang="sl-SI" dirty="0" smtClean="0"/>
              <a:t>11. Zakaj so sesalci </a:t>
            </a:r>
            <a:r>
              <a:rPr lang="sl-SI" b="1" dirty="0" smtClean="0"/>
              <a:t>preživeli</a:t>
            </a:r>
            <a:r>
              <a:rPr lang="sl-SI" dirty="0" smtClean="0"/>
              <a:t> kljub številnemu izumrtju, ki se je zgodilo v obdobju krede?</a:t>
            </a:r>
          </a:p>
          <a:p>
            <a:pPr marL="0" indent="0">
              <a:buNone/>
            </a:pPr>
            <a:r>
              <a:rPr lang="sl-SI" dirty="0" smtClean="0"/>
              <a:t>12. Kateri veliki sesalci imajo </a:t>
            </a:r>
            <a:r>
              <a:rPr lang="sl-SI" b="1" dirty="0" smtClean="0"/>
              <a:t>prednike iz triasa</a:t>
            </a:r>
            <a:r>
              <a:rPr lang="sl-SI" dirty="0" smtClean="0"/>
              <a:t>?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44147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13. Katere lastnosti so živali morale imeti, da so preživele </a:t>
            </a:r>
            <a:r>
              <a:rPr lang="sl-SI" b="1" dirty="0" smtClean="0"/>
              <a:t>obdobje kvartarja</a:t>
            </a:r>
            <a:r>
              <a:rPr lang="sl-SI" dirty="0" smtClean="0"/>
              <a:t>?</a:t>
            </a:r>
          </a:p>
          <a:p>
            <a:pPr marL="0" indent="0">
              <a:buNone/>
            </a:pPr>
            <a:r>
              <a:rPr lang="sl-SI" dirty="0" smtClean="0"/>
              <a:t>14. Kaj je </a:t>
            </a:r>
            <a:r>
              <a:rPr lang="sl-SI" b="1" dirty="0" smtClean="0"/>
              <a:t>paleontologija</a:t>
            </a:r>
            <a:r>
              <a:rPr lang="sl-SI" dirty="0" smtClean="0"/>
              <a:t>?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8370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141</Words>
  <Application>Microsoft Office PowerPoint</Application>
  <PresentationFormat>Diaprojekcija na zaslonu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5" baseType="lpstr">
      <vt:lpstr>Officeova tema</vt:lpstr>
      <vt:lpstr>EVOLUCIJA</vt:lpstr>
      <vt:lpstr>Prepiši vprašanja in odgovori!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EVOLUCIJA</dc:title>
  <dc:creator>Uporabnik</dc:creator>
  <cp:lastModifiedBy>Uporabnik</cp:lastModifiedBy>
  <cp:revision>2</cp:revision>
  <dcterms:created xsi:type="dcterms:W3CDTF">2015-01-27T16:13:26Z</dcterms:created>
  <dcterms:modified xsi:type="dcterms:W3CDTF">2015-01-27T16:29:58Z</dcterms:modified>
</cp:coreProperties>
</file>